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4"/>
  </p:sldMasterIdLst>
  <p:notesMasterIdLst>
    <p:notesMasterId r:id="rId18"/>
  </p:notesMasterIdLst>
  <p:sldIdLst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 autoAdjust="0"/>
    <p:restoredTop sz="94707" autoAdjust="0"/>
  </p:normalViewPr>
  <p:slideViewPr>
    <p:cSldViewPr>
      <p:cViewPr varScale="1">
        <p:scale>
          <a:sx n="142" d="100"/>
          <a:sy n="142" d="100"/>
        </p:scale>
        <p:origin x="60" y="55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949E6C6-4B8F-4672-8CF4-FB16948CBE13}" type="datetimeFigureOut">
              <a:rPr lang="en-US"/>
              <a:pPr>
                <a:defRPr/>
              </a:pPr>
              <a:t>9/6/2019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E0CBF3-2A0A-4409-B599-FEFEAF974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710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84" charset="-128"/>
        <a:cs typeface="ヒラギノ角ゴ Pro W3" pitchFamily="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mailto:publications@phe.gov.uk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404491"/>
            <a:ext cx="9144000" cy="37390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296144"/>
            <a:ext cx="9144000" cy="108347"/>
          </a:xfrm>
          <a:prstGeom prst="rect">
            <a:avLst/>
          </a:prstGeom>
          <a:solidFill>
            <a:srgbClr val="00AE9E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674186"/>
            <a:ext cx="8424936" cy="1293377"/>
          </a:xfrm>
          <a:ln>
            <a:noFill/>
          </a:ln>
        </p:spPr>
        <p:txBody>
          <a:bodyPr anchor="t">
            <a:no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320478"/>
            <a:ext cx="8424936" cy="26749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\\colhpafil004\Colindale_Data\HQ Group and LARS\Group Data\Design\Branding and logos\PHE logos with strapline\Small without Old French text\PHE small logo for A4.jp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483768" cy="1225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(1 line)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702" y="411510"/>
            <a:ext cx="8028000" cy="486054"/>
          </a:xfrm>
        </p:spPr>
        <p:txBody>
          <a:bodyPr anchor="t" anchorCtr="0">
            <a:noAutofit/>
          </a:bodyPr>
          <a:lstStyle>
            <a:lvl1pPr>
              <a:defRPr sz="3200" baseline="0">
                <a:solidFill>
                  <a:srgbClr val="00AE9E"/>
                </a:solidFill>
                <a:latin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8000" y="1059583"/>
            <a:ext cx="8028000" cy="3554759"/>
          </a:xfrm>
        </p:spPr>
        <p:txBody>
          <a:bodyPr/>
          <a:lstStyle>
            <a:lvl1pPr marL="4763" indent="-4763">
              <a:lnSpc>
                <a:spcPct val="114000"/>
              </a:lnSpc>
              <a:spcBef>
                <a:spcPts val="0"/>
              </a:spcBef>
              <a:defRPr sz="18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should be 12-18pt Arial. Do not use other fonts.</a:t>
            </a:r>
          </a:p>
          <a:p>
            <a:pPr lvl="0"/>
            <a:endParaRPr lang="en-US" b="1" dirty="0">
              <a:latin typeface="Arial" pitchFamily="84" charset="0"/>
            </a:endParaRPr>
          </a:p>
          <a:p>
            <a:pPr lvl="0"/>
            <a:r>
              <a:rPr lang="en-US" b="1" dirty="0">
                <a:latin typeface="Arial" pitchFamily="84" charset="0"/>
              </a:rPr>
              <a:t>Note</a:t>
            </a:r>
          </a:p>
          <a:p>
            <a:pPr lvl="0"/>
            <a:r>
              <a:rPr lang="en-US" dirty="0">
                <a:latin typeface="Arial" pitchFamily="84" charset="0"/>
              </a:rPr>
              <a:t>This template should NOT be used to create publications, as this may mean</a:t>
            </a:r>
          </a:p>
          <a:p>
            <a:pPr lvl="0"/>
            <a:r>
              <a:rPr lang="en-US" dirty="0">
                <a:latin typeface="Arial" pitchFamily="84" charset="0"/>
              </a:rPr>
              <a:t>publication on GOV.UK will not be possible. </a:t>
            </a:r>
          </a:p>
          <a:p>
            <a:pPr lvl="0"/>
            <a:endParaRPr lang="en-US" dirty="0">
              <a:latin typeface="Arial" pitchFamily="84" charset="0"/>
            </a:endParaRPr>
          </a:p>
          <a:p>
            <a:pPr lvl="0"/>
            <a:r>
              <a:rPr lang="en-US" dirty="0">
                <a:latin typeface="Arial" pitchFamily="84" charset="0"/>
              </a:rPr>
              <a:t>Please contact </a:t>
            </a:r>
            <a:r>
              <a:rPr lang="en-US" dirty="0">
                <a:latin typeface="Arial" pitchFamily="84" charset="0"/>
                <a:hlinkClick r:id="rId2"/>
              </a:rPr>
              <a:t>publications@phe.gov.uk</a:t>
            </a:r>
            <a:r>
              <a:rPr lang="en-US" dirty="0">
                <a:latin typeface="Arial" pitchFamily="84" charset="0"/>
              </a:rPr>
              <a:t> for more details</a:t>
            </a:r>
          </a:p>
          <a:p>
            <a:pPr lvl="0"/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0" y="4731544"/>
            <a:ext cx="9144000" cy="411956"/>
          </a:xfrm>
        </p:spPr>
        <p:txBody>
          <a:bodyPr/>
          <a:lstStyle>
            <a:lvl1pPr>
              <a:defRPr/>
            </a:lvl1pPr>
          </a:lstStyle>
          <a:p>
            <a:pPr marL="531813">
              <a:defRPr/>
            </a:pPr>
            <a:r>
              <a:rPr lang="en-US" dirty="0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173038" indent="0" algn="l">
              <a:defRPr sz="1200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Presentation title - edit in Header and Footer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7214" y="205979"/>
            <a:ext cx="8029575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57214" y="1200151"/>
            <a:ext cx="8029575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4731544"/>
            <a:ext cx="9144000" cy="411956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  </a:t>
            </a:r>
            <a:fld id="{45F8D313-CCBE-49D6-A3BC-57B1848DFB52}" type="slidenum">
              <a:rPr lang="en-US" smtClean="0"/>
              <a:pPr>
                <a:defRPr/>
              </a:pPr>
              <a:t>‹#›</a:t>
            </a:fld>
            <a:r>
              <a:rPr lang="en-US" dirty="0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00114" y="4731544"/>
            <a:ext cx="8064375" cy="4119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Presentation title - edit in Header and Footer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</p:sldLayoutIdLst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 spc="0">
          <a:solidFill>
            <a:srgbClr val="00AE9E"/>
          </a:solidFill>
          <a:latin typeface="+mj-lt"/>
          <a:ea typeface="ヒラギノ角ゴ Pro W3" pitchFamily="84" charset="-128"/>
          <a:cs typeface="ヒラギノ角ゴ Pro W3" pitchFamily="8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ts val="1200"/>
        </a:spcBef>
        <a:spcAft>
          <a:spcPct val="0"/>
        </a:spcAft>
        <a:buFont typeface="Arial" pitchFamily="84" charset="0"/>
        <a:defRPr kern="1200" baseline="0">
          <a:solidFill>
            <a:srgbClr val="00AE9E"/>
          </a:solidFill>
          <a:latin typeface="Arial" pitchFamily="34" charset="0"/>
          <a:ea typeface="ヒラギノ角ゴ Pro W3" pitchFamily="84" charset="-128"/>
          <a:cs typeface="ヒラギノ角ゴ Pro W3" pitchFamily="84" charset="-128"/>
        </a:defRPr>
      </a:lvl1pPr>
      <a:lvl2pPr marL="354013" indent="-176213" algn="l" rtl="0" eaLnBrk="0" fontAlgn="base" hangingPunct="0">
        <a:spcBef>
          <a:spcPts val="600"/>
        </a:spcBef>
        <a:spcAft>
          <a:spcPct val="0"/>
        </a:spcAft>
        <a:defRPr kern="1200" baseline="0">
          <a:solidFill>
            <a:schemeClr val="tx1"/>
          </a:solidFill>
          <a:latin typeface="Arial" pitchFamily="34" charset="0"/>
          <a:ea typeface="ヒラギノ角ゴ Pro W3" pitchFamily="84" charset="-128"/>
          <a:cs typeface="+mn-cs"/>
        </a:defRPr>
      </a:lvl2pPr>
      <a:lvl3pPr marL="215900" indent="-215900" algn="l" rtl="0" eaLnBrk="0" fontAlgn="base" hangingPunct="0">
        <a:spcBef>
          <a:spcPts val="600"/>
        </a:spcBef>
        <a:spcAft>
          <a:spcPct val="0"/>
        </a:spcAft>
        <a:buFont typeface="Arial" pitchFamily="84" charset="0"/>
        <a:buChar char="•"/>
        <a:defRPr kern="1200">
          <a:solidFill>
            <a:schemeClr val="tx1"/>
          </a:solidFill>
          <a:latin typeface="Arial" pitchFamily="34" charset="0"/>
          <a:ea typeface="ヒラギノ角ゴ Pro W3" pitchFamily="84" charset="-128"/>
          <a:cs typeface="+mn-cs"/>
        </a:defRPr>
      </a:lvl3pPr>
      <a:lvl4pPr marL="625475" indent="-190500" algn="l" rtl="0" eaLnBrk="0" fontAlgn="base" hangingPunct="0">
        <a:spcBef>
          <a:spcPts val="6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ヒラギノ角ゴ Pro W3" pitchFamily="84" charset="-128"/>
          <a:cs typeface="+mn-cs"/>
        </a:defRPr>
      </a:lvl4pPr>
      <a:lvl5pPr marL="1073150" indent="-1778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Arial" pitchFamily="34" charset="0"/>
          <a:ea typeface="ヒラギノ角ゴ Pro W3" pitchFamily="84" charset="-128"/>
          <a:cs typeface="+mn-cs"/>
        </a:defRPr>
      </a:lvl5pPr>
      <a:lvl6pPr marL="1520825" indent="-187325" algn="l" defTabSz="914400" rtl="0" eaLnBrk="1" latinLnBrk="0" hangingPunct="1">
        <a:spcBef>
          <a:spcPct val="20000"/>
        </a:spcBef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2lxMzvP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2lxMzvP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en-GB" dirty="0"/>
            </a:br>
            <a:r>
              <a:rPr lang="en-GB" sz="7200" dirty="0"/>
              <a:t>Value of Vaccines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000" y="4461960"/>
            <a:ext cx="7633648" cy="307758"/>
          </a:xfrm>
        </p:spPr>
        <p:txBody>
          <a:bodyPr>
            <a:normAutofit/>
          </a:bodyPr>
          <a:lstStyle/>
          <a:p>
            <a:r>
              <a:rPr lang="en-GB" dirty="0"/>
              <a:t>Let’s get everyone up to date with their routine vaccinations now!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51990-ABB1-48C7-A113-06D488CC4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1FEFD-4588-4790-B024-F229CC430F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578BD-E958-4B14-B745-350E24A63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Presentation title - edit in Header and Footer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6622F2-4456-4852-AC5D-434172B86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46768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F8646-E0F3-44BD-A325-72262D476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9A2C7-392A-4515-933F-DFA16C2A56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B38F5-0F90-42CF-A181-FE7E154DC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Presentation title - edit in Header and Footer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9D7051B-90EA-4D73-9641-9418DC6D0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14622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9FEBE-B902-4FBF-A7BF-17B8080BB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C7DF1-C5D6-4E4D-A705-FB7895D58F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86890-995D-4649-8EF8-65B74859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Presentation title - edit in Header and Footer</a:t>
            </a:r>
            <a:endParaRPr lang="en-US" dirty="0"/>
          </a:p>
        </p:txBody>
      </p:sp>
      <p:pic>
        <p:nvPicPr>
          <p:cNvPr id="8" name="TIMELINE_01">
            <a:hlinkClick r:id="" action="ppaction://media"/>
            <a:extLst>
              <a:ext uri="{FF2B5EF4-FFF2-40B4-BE49-F238E27FC236}">
                <a16:creationId xmlns:a16="http://schemas.microsoft.com/office/drawing/2014/main" id="{736AA668-DF63-4008-BEB5-7C039DB571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7" y="0"/>
            <a:ext cx="9144000" cy="5143787"/>
          </a:xfrm>
        </p:spPr>
      </p:pic>
    </p:spTree>
    <p:extLst>
      <p:ext uri="{BB962C8B-B14F-4D97-AF65-F5344CB8AC3E}">
        <p14:creationId xmlns:p14="http://schemas.microsoft.com/office/powerpoint/2010/main" val="260392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AE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CD1C1-D06D-4E0B-B311-A4161F99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56DA37-0E0A-4A10-871F-C6206644C5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4731544"/>
            <a:ext cx="9144000" cy="411956"/>
          </a:xfrm>
        </p:spPr>
        <p:txBody>
          <a:bodyPr/>
          <a:lstStyle/>
          <a:p>
            <a:pPr marL="531813">
              <a:defRPr/>
            </a:pPr>
            <a:r>
              <a:rPr lang="en-US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DF2FB-2B9B-42A6-9DEB-98D8EC450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Public Health England – Annual conference Warwick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FE214-2A36-44D5-8077-3D44FE9FD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00" y="1275606"/>
            <a:ext cx="8028000" cy="3338736"/>
          </a:xfrm>
        </p:spPr>
        <p:txBody>
          <a:bodyPr/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Follow us at @</a:t>
            </a:r>
            <a:r>
              <a:rPr lang="en-GB" sz="5400" dirty="0" err="1">
                <a:solidFill>
                  <a:schemeClr val="bg1"/>
                </a:solidFill>
              </a:rPr>
              <a:t>PHE_uk</a:t>
            </a:r>
            <a:endParaRPr lang="en-GB" sz="5400" dirty="0">
              <a:solidFill>
                <a:schemeClr val="bg1"/>
              </a:solidFill>
            </a:endParaRPr>
          </a:p>
          <a:p>
            <a:pPr algn="ctr"/>
            <a:r>
              <a:rPr lang="en-GB" sz="5400" dirty="0">
                <a:solidFill>
                  <a:schemeClr val="bg1"/>
                </a:solidFill>
              </a:rPr>
              <a:t>#</a:t>
            </a:r>
            <a:r>
              <a:rPr lang="en-GB" sz="5400" dirty="0" err="1">
                <a:solidFill>
                  <a:schemeClr val="bg1"/>
                </a:solidFill>
              </a:rPr>
              <a:t>Value</a:t>
            </a:r>
            <a:r>
              <a:rPr lang="en-GB" sz="5400" dirty="0" err="1">
                <a:solidFill>
                  <a:schemeClr val="bg1">
                    <a:lumMod val="85000"/>
                  </a:schemeClr>
                </a:solidFill>
              </a:rPr>
              <a:t>of</a:t>
            </a:r>
            <a:r>
              <a:rPr lang="en-GB" sz="5400" dirty="0" err="1">
                <a:solidFill>
                  <a:schemeClr val="bg1"/>
                </a:solidFill>
              </a:rPr>
              <a:t>Vaccines</a:t>
            </a:r>
            <a:endParaRPr lang="en-GB" sz="5400" dirty="0">
              <a:solidFill>
                <a:schemeClr val="bg1"/>
              </a:solidFill>
            </a:endParaRPr>
          </a:p>
          <a:p>
            <a:pPr algn="ctr"/>
            <a:r>
              <a:rPr lang="en-GB" sz="4000" dirty="0" err="1">
                <a:solidFill>
                  <a:schemeClr val="bg1"/>
                </a:solidFill>
              </a:rPr>
              <a:t>Download:</a:t>
            </a:r>
            <a:r>
              <a:rPr lang="en-GB" sz="4000" dirty="0" err="1">
                <a:solidFill>
                  <a:schemeClr val="bg1"/>
                </a:solidFill>
                <a:hlinkClick r:id="rId2"/>
              </a:rPr>
              <a:t>https</a:t>
            </a:r>
            <a:r>
              <a:rPr lang="en-GB" sz="4000" dirty="0">
                <a:solidFill>
                  <a:schemeClr val="bg1"/>
                </a:solidFill>
                <a:hlinkClick r:id="rId2"/>
              </a:rPr>
              <a:t>://bit.ly/2lxMzvP</a:t>
            </a:r>
            <a:endParaRPr lang="en-GB" sz="4000" dirty="0">
              <a:solidFill>
                <a:schemeClr val="bg1"/>
              </a:solidFill>
            </a:endParaRPr>
          </a:p>
          <a:p>
            <a:pPr algn="ctr"/>
            <a:endParaRPr lang="en-GB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1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Text should be 12-18pt Arial. Do not use other fonts.</a:t>
            </a:r>
          </a:p>
          <a:p>
            <a:pPr lvl="0"/>
            <a:endParaRPr lang="en-US" b="1" dirty="0">
              <a:latin typeface="Arial" pitchFamily="84" charset="0"/>
            </a:endParaRPr>
          </a:p>
          <a:p>
            <a:pPr lvl="0"/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Value of Vaccines – Public Health England annual conference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CB4E7B-A9CE-46EF-BB89-76A39F43D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3" y="0"/>
            <a:ext cx="9143999" cy="514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6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1F52C-7B2D-40F5-8013-E92A2A643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955E9-4ADA-4B75-A529-27DAB33BD3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AED47-4FA8-4189-9209-2287D62F6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Presentation title - edit in Header and Footer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FA1E64F-86D2-428B-895B-DFC791094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" y="-92546"/>
            <a:ext cx="9304993" cy="5236046"/>
          </a:xfrm>
        </p:spPr>
      </p:pic>
    </p:spTree>
    <p:extLst>
      <p:ext uri="{BB962C8B-B14F-4D97-AF65-F5344CB8AC3E}">
        <p14:creationId xmlns:p14="http://schemas.microsoft.com/office/powerpoint/2010/main" val="395094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7F2AE-2C23-48CD-9239-6FC022CCA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8E64D-D350-416F-95D5-472A6377C7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02430-F892-44F0-8E6E-8F96800E2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Presentation title - edit in Header and Footer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81FAF4-9C05-4953-8280-3BD7B8A20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452"/>
          </a:xfrm>
        </p:spPr>
      </p:pic>
    </p:spTree>
    <p:extLst>
      <p:ext uri="{BB962C8B-B14F-4D97-AF65-F5344CB8AC3E}">
        <p14:creationId xmlns:p14="http://schemas.microsoft.com/office/powerpoint/2010/main" val="384152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E93A3-912B-4973-BBF0-B7A8A3BA2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B7BF8-07AB-4823-91DE-0D43B6A2D6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9F0F7-ADC6-4C8C-B89C-DC1339762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Presentation title - edit in Header and Footer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CE0568-78B2-4F88-B6FE-921234BEC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5165998"/>
          </a:xfrm>
        </p:spPr>
      </p:pic>
    </p:spTree>
    <p:extLst>
      <p:ext uri="{BB962C8B-B14F-4D97-AF65-F5344CB8AC3E}">
        <p14:creationId xmlns:p14="http://schemas.microsoft.com/office/powerpoint/2010/main" val="39252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7BAA6-80CD-4206-BDA7-420EB589E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02" y="411510"/>
            <a:ext cx="8028000" cy="1584176"/>
          </a:xfrm>
        </p:spPr>
        <p:txBody>
          <a:bodyPr/>
          <a:lstStyle/>
          <a:p>
            <a:r>
              <a:rPr lang="en-GB" sz="4800" dirty="0"/>
              <a:t>Download these resources and use them to promote vaccination in your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C29BB-A6C3-4248-9745-FE419CC36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888" y="1923678"/>
            <a:ext cx="8028000" cy="2690663"/>
          </a:xfrm>
        </p:spPr>
        <p:txBody>
          <a:bodyPr/>
          <a:lstStyle/>
          <a:p>
            <a:r>
              <a:rPr lang="en-GB" dirty="0">
                <a:solidFill>
                  <a:srgbClr val="00AE9E"/>
                </a:solidFill>
              </a:rPr>
              <a:t> </a:t>
            </a:r>
          </a:p>
          <a:p>
            <a:endParaRPr lang="en-GB" sz="4800" dirty="0">
              <a:solidFill>
                <a:srgbClr val="00AE9E"/>
              </a:solidFill>
            </a:endParaRPr>
          </a:p>
          <a:p>
            <a:r>
              <a:rPr lang="en-GB" sz="4800" dirty="0">
                <a:solidFill>
                  <a:srgbClr val="00AE9E"/>
                </a:solidFill>
              </a:rPr>
              <a:t>Go to </a:t>
            </a:r>
            <a:r>
              <a:rPr lang="en-GB" sz="4800" dirty="0">
                <a:solidFill>
                  <a:srgbClr val="00AE9E"/>
                </a:solidFill>
                <a:hlinkClick r:id="rId2"/>
              </a:rPr>
              <a:t>https://bit.ly/2lxMzvP</a:t>
            </a:r>
            <a:endParaRPr lang="en-GB" sz="4800" dirty="0">
              <a:solidFill>
                <a:srgbClr val="00AE9E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8C50C-BCFE-4092-B1D9-F6D28EBE23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4803998"/>
            <a:ext cx="9144000" cy="411956"/>
          </a:xfrm>
        </p:spPr>
        <p:txBody>
          <a:bodyPr/>
          <a:lstStyle/>
          <a:p>
            <a:pPr marL="531813">
              <a:defRPr/>
            </a:pPr>
            <a:r>
              <a:rPr lang="en-US"/>
              <a:t>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A4487-B2D9-4386-8F84-67B360B24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		Let’s get everyone up to date with their routine vaccinations now!</a:t>
            </a:r>
          </a:p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89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DAEE2-67FF-46A6-8619-C1605BCB5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BE01A-9DB4-4103-B5BC-649991BB5E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9A492-8EEA-4D17-A969-6A7E5B8F3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Presentation title - edit in Header and Footer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CA0CA17-B152-447A-AA49-2F61334C8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5165998"/>
          </a:xfrm>
        </p:spPr>
      </p:pic>
    </p:spTree>
    <p:extLst>
      <p:ext uri="{BB962C8B-B14F-4D97-AF65-F5344CB8AC3E}">
        <p14:creationId xmlns:p14="http://schemas.microsoft.com/office/powerpoint/2010/main" val="12527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722A6-E9F1-4050-B54D-3598DDF5C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FCB78-7AAE-43D2-803B-91EC81DCCB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F609C-8D35-4624-8AEC-070C3C0B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Presentation title - edit in Header and Footer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DAAE845-B326-41E3-81C9-1411B0D6EE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" y="0"/>
            <a:ext cx="9140530" cy="5143500"/>
          </a:xfrm>
        </p:spPr>
      </p:pic>
    </p:spTree>
    <p:extLst>
      <p:ext uri="{BB962C8B-B14F-4D97-AF65-F5344CB8AC3E}">
        <p14:creationId xmlns:p14="http://schemas.microsoft.com/office/powerpoint/2010/main" val="314113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A1358-9513-462C-B909-8361928DA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021BE-6887-4244-A307-27D771AA3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/>
              <a:t>  </a:t>
            </a:r>
            <a:fld id="{2565FA6D-D4C8-4C4C-AC4B-3269734D34D8}" type="slidenum">
              <a:rPr lang="en-US" smtClean="0"/>
              <a:pPr marL="531813">
                <a:defRPr/>
              </a:pPr>
              <a:t>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6DF67-5376-4A0D-9D17-CE3120A1A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Presentation title - edit in Header and Footer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226C65-30D8-4B60-B905-357FC06641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3"/>
            <a:ext cx="9144000" cy="5145452"/>
          </a:xfrm>
        </p:spPr>
      </p:pic>
    </p:spTree>
    <p:extLst>
      <p:ext uri="{BB962C8B-B14F-4D97-AF65-F5344CB8AC3E}">
        <p14:creationId xmlns:p14="http://schemas.microsoft.com/office/powerpoint/2010/main" val="150574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Public Health England">
      <a:dk1>
        <a:sysClr val="windowText" lastClr="000000"/>
      </a:dk1>
      <a:lt1>
        <a:sysClr val="window" lastClr="FFFFFF"/>
      </a:lt1>
      <a:dk2>
        <a:srgbClr val="009966"/>
      </a:dk2>
      <a:lt2>
        <a:srgbClr val="98002E"/>
      </a:lt2>
      <a:accent1>
        <a:srgbClr val="11175E"/>
      </a:accent1>
      <a:accent2>
        <a:srgbClr val="D8B5A3"/>
      </a:accent2>
      <a:accent3>
        <a:srgbClr val="F9A25E"/>
      </a:accent3>
      <a:accent4>
        <a:srgbClr val="EEB111"/>
      </a:accent4>
      <a:accent5>
        <a:srgbClr val="00B274"/>
      </a:accent5>
      <a:accent6>
        <a:srgbClr val="A7A9AC"/>
      </a:accent6>
      <a:hlink>
        <a:srgbClr val="000000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5547DEF730D74EA5543201242B40D3" ma:contentTypeVersion="8" ma:contentTypeDescription="Create a new document." ma:contentTypeScope="" ma:versionID="52423a80864e31395eb56070ce0039dc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248a340790c531f5f28813cd99774a1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1:PublishingContac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  <xsd:element name="PublishingContact" ma:index="12" nillable="true" ma:displayName="Contact" ma:hidden="true" ma:list="UserInfo" ma:internalName="PublishingContact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PublishingContact xmlns="http://schemas.microsoft.com/sharepoint/v3">
      <UserInfo>
        <DisplayName/>
        <AccountId xsi:nil="true"/>
        <AccountType/>
      </UserInfo>
    </PublishingContact>
  </documentManagement>
</p:properties>
</file>

<file path=customXml/itemProps1.xml><?xml version="1.0" encoding="utf-8"?>
<ds:datastoreItem xmlns:ds="http://schemas.openxmlformats.org/officeDocument/2006/customXml" ds:itemID="{A4971BF1-60A6-4338-A226-CFD964034A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9A860C3-64E6-4D2A-94B1-6B6AC446E3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AA3BD5-90C3-4BC2-94B6-F5B6FAEAFEE3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sharepoint/v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1500</TotalTime>
  <Words>178</Words>
  <Application>Microsoft Office PowerPoint</Application>
  <PresentationFormat>On-screen Show (16:9)</PresentationFormat>
  <Paragraphs>36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ヒラギノ角ゴ Pro W3</vt:lpstr>
      <vt:lpstr>Office Theme</vt:lpstr>
      <vt:lpstr> Value of Vaccines</vt:lpstr>
      <vt:lpstr>PowerPoint Presentation</vt:lpstr>
      <vt:lpstr>PowerPoint Presentation</vt:lpstr>
      <vt:lpstr>7</vt:lpstr>
      <vt:lpstr>PowerPoint Presentation</vt:lpstr>
      <vt:lpstr>Download these resources and use them to promote vaccination in your region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Cabinet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Glenn Gossling;Cherstyn Hurley</dc:creator>
  <cp:keywords>Presenter for PHE Annual conference 2019</cp:keywords>
  <cp:lastModifiedBy>Cherstyn Hurley</cp:lastModifiedBy>
  <cp:revision>135</cp:revision>
  <dcterms:created xsi:type="dcterms:W3CDTF">2012-10-10T09:02:29Z</dcterms:created>
  <dcterms:modified xsi:type="dcterms:W3CDTF">2019-09-06T12:58:06Z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0x010100855547DEF730D74EA5543201242B40D3</vt:lpwstr>
  </property>
</Properties>
</file>